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70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0864-F8A1-4F3A-9E1E-9FE64EFF1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27AF0-58C6-4AE8-A84F-70AA3105E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BEC25-21CD-482D-B34D-906F290D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C1B1-CFD0-46DF-8BB1-AF2E832CE2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81E01-0C03-4B38-80EF-F0AFCD62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F3A71-F897-4006-AB40-10741A62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FDAD-0B05-4AF1-91C8-BF50D3564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0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AC77-1916-4B80-AA4F-B766A449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B16BD-9C1A-41A1-A9EB-65137FEB9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2A8C7-A010-4B42-9E2E-3853387B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C1B1-CFD0-46DF-8BB1-AF2E832CE2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B82DD-B3BB-4E07-97F4-BC12842A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DEA0E-5895-4049-B466-BF194A42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FDAD-0B05-4AF1-91C8-BF50D3564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9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2AF42-5319-490D-8C44-9A7C2C523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63F1E-B097-4B46-8B06-368384D91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73870-D532-412E-BBAF-FFB86E80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C1B1-CFD0-46DF-8BB1-AF2E832CE2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A29AA-D7C4-46B0-95EA-2FBD0798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7B6BB-A96F-4860-9E66-20186C54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FDAD-0B05-4AF1-91C8-BF50D3564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3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58E4-6254-4752-8ABE-E97CAE94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9E9C8-3208-48C6-ACC9-1034CF4A6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3A24-78F0-4015-B21B-1A504BBD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C1B1-CFD0-46DF-8BB1-AF2E832CE2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57328-1878-4D8B-813A-697B98EC9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5D5C1-BB0C-4902-A57B-096370D3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FDAD-0B05-4AF1-91C8-BF50D3564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9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B165-F6EE-4F34-8F08-860E8C8D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D659C-4043-4804-909A-5792B854C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F17E7-3AB6-4599-844F-355995A2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C1B1-CFD0-46DF-8BB1-AF2E832CE2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EF7AE-EED5-418B-9A3F-0EA2AE30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7FA53-C471-46AE-A7FE-7AB9C4AF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FDAD-0B05-4AF1-91C8-BF50D3564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7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D539-0CD5-4C0E-A90C-B7D6C2E2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3BE5D-34F9-4C0B-9F07-91E6265A6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3BAC1-19D7-49DD-A786-538347357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FAB4B-4227-44BD-B873-AC455309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C1B1-CFD0-46DF-8BB1-AF2E832CE2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DF8C6-36E8-4A73-8C91-045403D8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E6BF5-8CC0-4A2F-8B95-D8E5D422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FDAD-0B05-4AF1-91C8-BF50D3564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0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9174-7F40-4F86-ACEE-B39B7264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10F0D-E555-4BF6-B843-7FC4182F9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D954B-E8CE-4023-A878-43FA168EF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6F0C3-939B-43EE-B397-4A85384C8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8E5BF-C27F-43D1-8927-95E9CAF68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F7B0FB-62D0-43AD-AE84-A1BA0B83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C1B1-CFD0-46DF-8BB1-AF2E832CE2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4A89A0-53B4-40D6-95AC-CB530127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51AFB-60C5-4EED-951B-4519454F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FDAD-0B05-4AF1-91C8-BF50D3564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3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EF17-E141-42D9-9827-EB38DF4D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53ECB-11E0-4EE9-8149-F361B33F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C1B1-CFD0-46DF-8BB1-AF2E832CE2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6E599-B459-46E3-A60D-14AB2188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8D3E3-6022-42B7-B87C-B1C7D86D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FDAD-0B05-4AF1-91C8-BF50D3564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4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3338D-0C1A-4BFE-8E55-01A74EB6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C1B1-CFD0-46DF-8BB1-AF2E832CE2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F8133-4D41-4413-BAA8-81D059BB0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43E22-DB0E-4AAC-8720-E1F8A715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FDAD-0B05-4AF1-91C8-BF50D3564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0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758-3C01-4AED-B844-CC1944DC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CCFAE-90D0-4283-8174-9DFF24D64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5A00-9194-4456-8A40-CCF5A48E6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7225B-28FB-4EE9-8C44-881446090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C1B1-CFD0-46DF-8BB1-AF2E832CE2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6E538-E1AE-403E-8887-848580CD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3705D-AB8C-41ED-8B97-36613CFA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FDAD-0B05-4AF1-91C8-BF50D3564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C6CB-DF71-4776-8FCF-58C0B43E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FEE42-49DA-447A-81B9-1811DF839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5C477-8B55-4023-9A7A-398CDC2AB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EF8CD-A276-42EA-8C8C-392245E0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C1B1-CFD0-46DF-8BB1-AF2E832CE2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90E2A-4F93-4C05-8180-8CFA1775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73398-9CC4-4A19-A7C5-2178F14E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FDAD-0B05-4AF1-91C8-BF50D3564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30BD77-D314-4564-8AF6-CD4A4A1F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1FCC9-9822-4570-AA98-7EAECB792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F93AF-6914-4FDA-9ED1-589BBE50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C1B1-CFD0-46DF-8BB1-AF2E832CE2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3DF10-AC0F-4FE7-B29F-5630EF4CE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722FF-8FA9-489B-904B-77154E92B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7FDAD-0B05-4AF1-91C8-BF50D3564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devtoolsforteach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28D10F-645F-4BC0-B9AC-987BB4455D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Postupak prijave i preuzimanje softvera za studente i djelatnike Geografskog odsjeka PMF-a s portala </a:t>
            </a:r>
          </a:p>
          <a:p>
            <a:r>
              <a:rPr lang="hr-HR" dirty="0"/>
              <a:t>„Azure </a:t>
            </a:r>
            <a:r>
              <a:rPr lang="hr-HR" dirty="0" err="1"/>
              <a:t>Dev</a:t>
            </a:r>
            <a:r>
              <a:rPr lang="hr-HR" dirty="0"/>
              <a:t> </a:t>
            </a:r>
            <a:r>
              <a:rPr lang="hr-HR" dirty="0" err="1"/>
              <a:t>Tools</a:t>
            </a:r>
            <a:r>
              <a:rPr lang="hr-HR" dirty="0"/>
              <a:t> for </a:t>
            </a:r>
            <a:r>
              <a:rPr lang="hr-HR" dirty="0" err="1"/>
              <a:t>Teaching</a:t>
            </a:r>
            <a:r>
              <a:rPr lang="hr-HR" dirty="0"/>
              <a:t>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5A75C-15E4-4D12-A210-9748D1E3F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7" y="1021833"/>
            <a:ext cx="85058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0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A7BE0A-D447-46C3-8188-8FB689040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2" y="143872"/>
            <a:ext cx="10629900" cy="5400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AD5AC1-9720-40CE-B00D-00163017AF53}"/>
              </a:ext>
            </a:extLst>
          </p:cNvPr>
          <p:cNvSpPr txBox="1"/>
          <p:nvPr/>
        </p:nvSpPr>
        <p:spPr>
          <a:xfrm>
            <a:off x="0" y="5713989"/>
            <a:ext cx="116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 na kraju kliknite na opciju „Software”. U desnom okviru </a:t>
            </a:r>
            <a:r>
              <a:rPr lang="hr-HR" dirty="0" err="1"/>
              <a:t>izlistati</a:t>
            </a:r>
            <a:r>
              <a:rPr lang="hr-HR" dirty="0"/>
              <a:t> će se softver, koji Vam je na raspolaganju za preuzimanje i </a:t>
            </a:r>
          </a:p>
          <a:p>
            <a:r>
              <a:rPr lang="hr-HR" dirty="0"/>
              <a:t>korištenje kao studentima ili djelatnicima Geografskog </a:t>
            </a:r>
            <a:r>
              <a:rPr lang="hr-HR"/>
              <a:t>odsjeka PMF-a.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5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9F02C-6D8D-4D5D-AADD-E894325E5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68" y="543811"/>
            <a:ext cx="5991225" cy="2495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45E3F3-0908-45DB-B565-58DEBD9164FE}"/>
              </a:ext>
            </a:extLst>
          </p:cNvPr>
          <p:cNvSpPr txBox="1"/>
          <p:nvPr/>
        </p:nvSpPr>
        <p:spPr>
          <a:xfrm>
            <a:off x="723014" y="3689498"/>
            <a:ext cx="10144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/>
              <a:t>Desnom tipkom miša kliknuti na ikonicu „e” za otvaranje Microsoft </a:t>
            </a:r>
            <a:r>
              <a:rPr lang="hr-HR" dirty="0" err="1"/>
              <a:t>Edge</a:t>
            </a:r>
            <a:r>
              <a:rPr lang="hr-HR" dirty="0"/>
              <a:t> ili Internet Explorer programa.</a:t>
            </a:r>
          </a:p>
          <a:p>
            <a:pPr marL="342900" indent="-342900">
              <a:buAutoNum type="arabicPeriod"/>
            </a:pPr>
            <a:r>
              <a:rPr lang="hr-HR" dirty="0"/>
              <a:t>Potom odabrati opciju „New </a:t>
            </a:r>
            <a:r>
              <a:rPr lang="hr-HR" dirty="0" err="1"/>
              <a:t>InPrivate</a:t>
            </a:r>
            <a:r>
              <a:rPr lang="hr-HR" dirty="0"/>
              <a:t> window” s izbornika koji se pojavio nakon klika mišem.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3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0C9FA3-DF16-42EE-95FA-62C834F8B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94" y="608050"/>
            <a:ext cx="8553450" cy="1771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E4785-73E2-4BCF-9146-E5D05A4E96A3}"/>
              </a:ext>
            </a:extLst>
          </p:cNvPr>
          <p:cNvSpPr txBox="1"/>
          <p:nvPr/>
        </p:nvSpPr>
        <p:spPr>
          <a:xfrm>
            <a:off x="797442" y="3429000"/>
            <a:ext cx="99391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/>
              <a:t>Nakon što se otvori </a:t>
            </a:r>
            <a:r>
              <a:rPr lang="hr-HR" dirty="0" err="1"/>
              <a:t>intrnetski</a:t>
            </a:r>
            <a:r>
              <a:rPr lang="hr-HR" dirty="0"/>
              <a:t> preglednik u „</a:t>
            </a:r>
            <a:r>
              <a:rPr lang="hr-HR" dirty="0" err="1"/>
              <a:t>Browsing</a:t>
            </a:r>
            <a:r>
              <a:rPr lang="hr-HR" dirty="0"/>
              <a:t> </a:t>
            </a:r>
            <a:r>
              <a:rPr lang="hr-HR" dirty="0" err="1"/>
              <a:t>InPrivate</a:t>
            </a:r>
            <a:r>
              <a:rPr lang="hr-HR" dirty="0"/>
              <a:t>” modu, u okvir za upis adrese upisati </a:t>
            </a:r>
          </a:p>
          <a:p>
            <a:r>
              <a:rPr lang="hr-HR" dirty="0"/>
              <a:t>slijedeću internetsku  adresu: </a:t>
            </a:r>
          </a:p>
          <a:p>
            <a:endParaRPr lang="hr-HR" dirty="0"/>
          </a:p>
          <a:p>
            <a:pPr algn="ctr"/>
            <a:r>
              <a:rPr lang="en-US" sz="2800" u="sng" dirty="0">
                <a:hlinkClick r:id="rId3" tooltip="https://aka.ms/devtoolsforteaching"/>
              </a:rPr>
              <a:t>https://aka.ms/devtoolsforteaching</a:t>
            </a:r>
            <a:endParaRPr lang="hr-HR" sz="2800" u="sng" dirty="0"/>
          </a:p>
          <a:p>
            <a:pPr algn="ctr"/>
            <a:endParaRPr lang="hr-HR" sz="2800" u="sng" dirty="0"/>
          </a:p>
          <a:p>
            <a:r>
              <a:rPr lang="hr-HR" dirty="0"/>
              <a:t>2. Potom unos potvrditi i početi će se otvarati zadana stranica.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2A56F0-057C-4BA3-BA7D-1C2C8B82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76" y="362060"/>
            <a:ext cx="5010150" cy="4581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FD3582-3F74-4039-A973-03E7507A5AF1}"/>
              </a:ext>
            </a:extLst>
          </p:cNvPr>
          <p:cNvSpPr txBox="1"/>
          <p:nvPr/>
        </p:nvSpPr>
        <p:spPr>
          <a:xfrm>
            <a:off x="5996763" y="903767"/>
            <a:ext cx="571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1. Upisati svoju studentsku e-mail adresu te kliknuti „Dalje”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5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47DB94-684D-4783-B8C8-A61CBDAE8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9" y="91484"/>
            <a:ext cx="7848600" cy="5505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002A2D-D046-44DB-BCFF-D42D41E92EBA}"/>
              </a:ext>
            </a:extLst>
          </p:cNvPr>
          <p:cNvSpPr txBox="1"/>
          <p:nvPr/>
        </p:nvSpPr>
        <p:spPr>
          <a:xfrm>
            <a:off x="8106007" y="372140"/>
            <a:ext cx="39982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/>
              <a:t>Ako pri prijavi na ovaj portal prvi </a:t>
            </a:r>
          </a:p>
          <a:p>
            <a:r>
              <a:rPr lang="hr-HR" dirty="0"/>
              <a:t>puta koristite podatke za Vašu e-mail </a:t>
            </a:r>
          </a:p>
          <a:p>
            <a:r>
              <a:rPr lang="hr-HR" dirty="0"/>
              <a:t>adresu, biti će potrebno upisati trenutnu</a:t>
            </a:r>
          </a:p>
          <a:p>
            <a:r>
              <a:rPr lang="hr-HR" dirty="0"/>
              <a:t>privremenu lozinku (zaporku) te željenu </a:t>
            </a:r>
          </a:p>
          <a:p>
            <a:r>
              <a:rPr lang="hr-HR" dirty="0"/>
              <a:t>Novu lozinku dva puta</a:t>
            </a:r>
          </a:p>
          <a:p>
            <a:endParaRPr lang="hr-HR" dirty="0"/>
          </a:p>
          <a:p>
            <a:r>
              <a:rPr lang="hr-HR" dirty="0"/>
              <a:t>2. Nakon toga kliknuti na opciju Prijava”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8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15853F-78C5-4AEB-8CD4-82223B8CB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93" y="424527"/>
            <a:ext cx="5286375" cy="492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3F2517-46E7-485C-B022-C0AE21D5A7EB}"/>
              </a:ext>
            </a:extLst>
          </p:cNvPr>
          <p:cNvSpPr txBox="1"/>
          <p:nvPr/>
        </p:nvSpPr>
        <p:spPr>
          <a:xfrm>
            <a:off x="6347637" y="978195"/>
            <a:ext cx="524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Ako želite možete ostati prijavljeni na portalu da biste </a:t>
            </a:r>
          </a:p>
          <a:p>
            <a:r>
              <a:rPr lang="hr-HR" dirty="0"/>
              <a:t>smanjili broj unosa podataka za prijavu.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1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DDDBC9-4C6F-4D14-ABDC-6F51F1275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6" y="95251"/>
            <a:ext cx="7827454" cy="5097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B46CDE-E333-40E5-946D-3F14FB5B3911}"/>
              </a:ext>
            </a:extLst>
          </p:cNvPr>
          <p:cNvSpPr txBox="1"/>
          <p:nvPr/>
        </p:nvSpPr>
        <p:spPr>
          <a:xfrm>
            <a:off x="544286" y="5519057"/>
            <a:ext cx="11221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Nakon toga pojaviti će se stranica na kojoj morate pristati na uvjete tvrtke Microsoft o preuzimanju i načinu korištenja </a:t>
            </a:r>
          </a:p>
          <a:p>
            <a:r>
              <a:rPr lang="hr-HR" dirty="0"/>
              <a:t>softvera iz ponude te potom kliknuti na opciju „</a:t>
            </a:r>
            <a:r>
              <a:rPr lang="hr-HR" dirty="0" err="1"/>
              <a:t>Accept</a:t>
            </a:r>
            <a:r>
              <a:rPr lang="hr-HR" dirty="0"/>
              <a:t> </a:t>
            </a:r>
            <a:r>
              <a:rPr lang="hr-HR" dirty="0" err="1"/>
              <a:t>terms</a:t>
            </a:r>
            <a:r>
              <a:rPr lang="hr-HR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2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115C4-EC9B-47FD-859F-C5B8710B4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01" y="185405"/>
            <a:ext cx="9239250" cy="4743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6E9483-8AC3-47E4-A118-45E706083DF4}"/>
              </a:ext>
            </a:extLst>
          </p:cNvPr>
          <p:cNvSpPr txBox="1"/>
          <p:nvPr/>
        </p:nvSpPr>
        <p:spPr>
          <a:xfrm>
            <a:off x="211101" y="5443869"/>
            <a:ext cx="10818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 već pri samom kraju pojaviti će se upit želite li pogledati upute o korištenju portala, no ovaj put odaberite opciju </a:t>
            </a:r>
          </a:p>
          <a:p>
            <a:r>
              <a:rPr lang="hr-HR" dirty="0"/>
              <a:t>„</a:t>
            </a:r>
            <a:r>
              <a:rPr lang="hr-HR" dirty="0" err="1"/>
              <a:t>Maybe</a:t>
            </a:r>
            <a:r>
              <a:rPr lang="hr-HR" dirty="0"/>
              <a:t> </a:t>
            </a:r>
            <a:r>
              <a:rPr lang="hr-HR" dirty="0" err="1"/>
              <a:t>later</a:t>
            </a:r>
            <a:r>
              <a:rPr lang="hr-HR" dirty="0"/>
              <a:t>” kako biste dovršili </a:t>
            </a:r>
            <a:r>
              <a:rPr lang="hr-HR" dirty="0" err="1"/>
              <a:t>postupk</a:t>
            </a:r>
            <a:r>
              <a:rPr lang="hr-HR" dirty="0"/>
              <a:t> prve prijave na portal i pristupili sadržajima za preuzimanje.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9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B95F51-1868-43B1-9BCC-9FB8D658F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78" y="461631"/>
            <a:ext cx="9629775" cy="4191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33B4DC-4978-4202-8EBD-C6A7FB8C5F05}"/>
              </a:ext>
            </a:extLst>
          </p:cNvPr>
          <p:cNvSpPr txBox="1"/>
          <p:nvPr/>
        </p:nvSpPr>
        <p:spPr>
          <a:xfrm>
            <a:off x="637953" y="5326912"/>
            <a:ext cx="9298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/>
              <a:t>U okvir za pretragu pod brojem 1. pri vrhu web stranice upisati: </a:t>
            </a:r>
            <a:r>
              <a:rPr lang="hr-HR" b="1" dirty="0" err="1">
                <a:solidFill>
                  <a:srgbClr val="FF0000"/>
                </a:solidFill>
              </a:rPr>
              <a:t>education</a:t>
            </a:r>
            <a:r>
              <a:rPr lang="hr-HR" b="1" dirty="0">
                <a:solidFill>
                  <a:srgbClr val="FF0000"/>
                </a:solidFill>
              </a:rPr>
              <a:t> . </a:t>
            </a:r>
          </a:p>
          <a:p>
            <a:pPr marL="342900" indent="-342900">
              <a:buAutoNum type="arabicPeriod"/>
            </a:pPr>
            <a:r>
              <a:rPr lang="hr-HR" b="1" dirty="0"/>
              <a:t>Pojaviti će se padajući okvir – izbornik na kojem pod brojem 2. odaberite opciju „</a:t>
            </a:r>
            <a:r>
              <a:rPr lang="hr-HR" b="1" dirty="0" err="1"/>
              <a:t>Education</a:t>
            </a:r>
            <a:r>
              <a:rPr lang="hr-HR" b="1" dirty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357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306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Dakić</dc:creator>
  <cp:lastModifiedBy>Mario Dakić</cp:lastModifiedBy>
  <cp:revision>10</cp:revision>
  <dcterms:created xsi:type="dcterms:W3CDTF">2019-09-29T15:01:29Z</dcterms:created>
  <dcterms:modified xsi:type="dcterms:W3CDTF">2019-09-29T16:06:20Z</dcterms:modified>
</cp:coreProperties>
</file>